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377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41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640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92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685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30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500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98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2319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8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10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87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865932" y="908274"/>
            <a:ext cx="34121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VEGF165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300-075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076)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450489" y="5491040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</a:t>
            </a:r>
            <a:r>
              <a:rPr lang="de-DE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165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coli. Sample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038" y="1628800"/>
            <a:ext cx="1833203" cy="36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741631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2013-04-17T12:02:49Z</dcterms:created>
  <dcterms:modified xsi:type="dcterms:W3CDTF">2015-03-23T07:54:30Z</dcterms:modified>
</cp:coreProperties>
</file>